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1" r:id="rId1"/>
    <p:sldMasterId id="2147483662" r:id="rId2"/>
  </p:sldMasterIdLst>
  <p:notesMasterIdLst>
    <p:notesMasterId r:id="rId11"/>
  </p:notesMasterIdLst>
  <p:sldIdLst>
    <p:sldId id="256" r:id="rId3"/>
    <p:sldId id="257" r:id="rId4"/>
    <p:sldId id="258" r:id="rId5"/>
    <p:sldId id="259" r:id="rId6"/>
    <p:sldId id="260" r:id="rId7"/>
    <p:sldId id="261" r:id="rId8"/>
    <p:sldId id="262" r:id="rId9"/>
    <p:sldId id="263" r:id="rId10"/>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D5AA56-0B87-4B93-A0DB-5231448C7895}" v="1" dt="2022-04-21T12:22:02.6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presProps" Target="presProps.xml"/><Relationship Id="rId2" Type="http://schemas.openxmlformats.org/officeDocument/2006/relationships/slideMaster" Target="slideMasters/slideMaster2.xml"/><Relationship Id="rId16"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theme" Target="theme/theme1.xml"/></Relationships>
</file>

<file path=ppt/media/image1.png>
</file>

<file path=ppt/media/image10.jpg>
</file>

<file path=ppt/media/image11.jpg>
</file>

<file path=ppt/media/image12.png>
</file>

<file path=ppt/media/image2.jpg>
</file>

<file path=ppt/media/image3.jp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
        <p:cNvGrpSpPr/>
        <p:nvPr/>
      </p:nvGrpSpPr>
      <p:grpSpPr>
        <a:xfrm>
          <a:off x="0" y="0"/>
          <a:ext cx="0" cy="0"/>
          <a:chOff x="0" y="0"/>
          <a:chExt cx="0" cy="0"/>
        </a:xfrm>
      </p:grpSpPr>
      <p:sp>
        <p:nvSpPr>
          <p:cNvPr id="99" name="Google Shape;99;gd63f5e4b3a_1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 name="Google Shape;100;gd63f5e4b3a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7" name="Google Shape;107;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15" name="Google Shape;115;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29" name="Google Shape;129;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37" name="Google Shape;137;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Google Shape;144;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45" name="Google Shape;145;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d63f5e4b3a_0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d63f5e4b3a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gd63f5e4b3a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 name="Google Shape;163;gd63f5e4b3a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eldia" type="title">
  <p:cSld name="TITLE">
    <p:spTree>
      <p:nvGrpSpPr>
        <p:cNvPr id="1" name="Shape 11"/>
        <p:cNvGrpSpPr/>
        <p:nvPr/>
      </p:nvGrpSpPr>
      <p:grpSpPr>
        <a:xfrm>
          <a:off x="0" y="0"/>
          <a:ext cx="0" cy="0"/>
          <a:chOff x="0" y="0"/>
          <a:chExt cx="0" cy="0"/>
        </a:xfrm>
      </p:grpSpPr>
      <p:sp>
        <p:nvSpPr>
          <p:cNvPr id="12" name="Google Shape;12;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lt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 name="Google Shape;13;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lt1"/>
              </a:buClr>
              <a:buSzPts val="2400"/>
              <a:buNone/>
              <a:defRPr sz="24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4" name="Google Shape;14;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 name="Google Shape;15;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Inhoud met bijschrift" type="objTx">
  <p:cSld name="OBJECT_WITH_CAPTION_TEXT">
    <p:spTree>
      <p:nvGrpSpPr>
        <p:cNvPr id="1" name="Shape 72"/>
        <p:cNvGrpSpPr/>
        <p:nvPr/>
      </p:nvGrpSpPr>
      <p:grpSpPr>
        <a:xfrm>
          <a:off x="0" y="0"/>
          <a:ext cx="0" cy="0"/>
          <a:chOff x="0" y="0"/>
          <a:chExt cx="0" cy="0"/>
        </a:xfrm>
      </p:grpSpPr>
      <p:sp>
        <p:nvSpPr>
          <p:cNvPr id="73" name="Google Shape;73;p1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5" name="Google Shape;75;p1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6" name="Google Shape;76;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Afbeelding met bijschrift" type="picTx">
  <p:cSld name="PICTURE_WITH_CAPTION_TEXT">
    <p:spTree>
      <p:nvGrpSpPr>
        <p:cNvPr id="1" name="Shape 79"/>
        <p:cNvGrpSpPr/>
        <p:nvPr/>
      </p:nvGrpSpPr>
      <p:grpSpPr>
        <a:xfrm>
          <a:off x="0" y="0"/>
          <a:ext cx="0" cy="0"/>
          <a:chOff x="0" y="0"/>
          <a:chExt cx="0" cy="0"/>
        </a:xfrm>
      </p:grpSpPr>
      <p:sp>
        <p:nvSpPr>
          <p:cNvPr id="80" name="Google Shape;80;p1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1" name="Google Shape;81;p13"/>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82" name="Google Shape;82;p1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3" name="Google Shape;83;p1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4" name="Google Shape;84;p1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el en verticale tekst" type="vertTx">
  <p:cSld name="VERTICAL_TEXT">
    <p:spTree>
      <p:nvGrpSpPr>
        <p:cNvPr id="1" name="Shape 86"/>
        <p:cNvGrpSpPr/>
        <p:nvPr/>
      </p:nvGrpSpPr>
      <p:grpSpPr>
        <a:xfrm>
          <a:off x="0" y="0"/>
          <a:ext cx="0" cy="0"/>
          <a:chOff x="0" y="0"/>
          <a:chExt cx="0" cy="0"/>
        </a:xfrm>
      </p:grpSpPr>
      <p:sp>
        <p:nvSpPr>
          <p:cNvPr id="87" name="Google Shape;87;p1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8" name="Google Shape;88;p1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9" name="Google Shape;89;p1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0" name="Google Shape;90;p1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1" name="Google Shape;91;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Verticale titel en tekst" type="vertTitleAndTx">
  <p:cSld name="VERTICAL_TITLE_AND_VERTICAL_TEXT">
    <p:spTree>
      <p:nvGrpSpPr>
        <p:cNvPr id="1" name="Shape 92"/>
        <p:cNvGrpSpPr/>
        <p:nvPr/>
      </p:nvGrpSpPr>
      <p:grpSpPr>
        <a:xfrm>
          <a:off x="0" y="0"/>
          <a:ext cx="0" cy="0"/>
          <a:chOff x="0" y="0"/>
          <a:chExt cx="0" cy="0"/>
        </a:xfrm>
      </p:grpSpPr>
      <p:sp>
        <p:nvSpPr>
          <p:cNvPr id="93" name="Google Shape;93;p1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4" name="Google Shape;94;p1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5" name="Google Shape;95;p1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6" name="Google Shape;96;p1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7" name="Google Shape;97;p1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el en object" type="obj">
  <p:cSld name="OBJECT">
    <p:spTree>
      <p:nvGrpSpPr>
        <p:cNvPr id="1" name="Shape 17"/>
        <p:cNvGrpSpPr/>
        <p:nvPr/>
      </p:nvGrpSpPr>
      <p:grpSpPr>
        <a:xfrm>
          <a:off x="0" y="0"/>
          <a:ext cx="0" cy="0"/>
          <a:chOff x="0" y="0"/>
          <a:chExt cx="0" cy="0"/>
        </a:xfrm>
      </p:grpSpPr>
      <p:sp>
        <p:nvSpPr>
          <p:cNvPr id="18" name="Google Shape;18;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 name="Google Shape;19;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0" name="Google Shape;20;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 name="Google Shape;21;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el en object" type="obj">
  <p:cSld name="OBJECT">
    <p:spTree>
      <p:nvGrpSpPr>
        <p:cNvPr id="1" name="Shape 29"/>
        <p:cNvGrpSpPr/>
        <p:nvPr/>
      </p:nvGrpSpPr>
      <p:grpSpPr>
        <a:xfrm>
          <a:off x="0" y="0"/>
          <a:ext cx="0" cy="0"/>
          <a:chOff x="0" y="0"/>
          <a:chExt cx="0" cy="0"/>
        </a:xfrm>
      </p:grpSpPr>
      <p:sp>
        <p:nvSpPr>
          <p:cNvPr id="30" name="Google Shape;30;p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1" name="Google Shape;31;p5"/>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2" name="Google Shape;32;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eldia" type="title">
  <p:cSld name="TITLE">
    <p:spTree>
      <p:nvGrpSpPr>
        <p:cNvPr id="1" name="Shape 35"/>
        <p:cNvGrpSpPr/>
        <p:nvPr/>
      </p:nvGrpSpPr>
      <p:grpSpPr>
        <a:xfrm>
          <a:off x="0" y="0"/>
          <a:ext cx="0" cy="0"/>
          <a:chOff x="0" y="0"/>
          <a:chExt cx="0" cy="0"/>
        </a:xfrm>
      </p:grpSpPr>
      <p:sp>
        <p:nvSpPr>
          <p:cNvPr id="36" name="Google Shape;36;p6"/>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7" name="Google Shape;37;p6"/>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8" name="Google Shape;38;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ekop" type="secHead">
  <p:cSld name="SECTION_HEADER">
    <p:spTree>
      <p:nvGrpSpPr>
        <p:cNvPr id="1" name="Shape 41"/>
        <p:cNvGrpSpPr/>
        <p:nvPr/>
      </p:nvGrpSpPr>
      <p:grpSpPr>
        <a:xfrm>
          <a:off x="0" y="0"/>
          <a:ext cx="0" cy="0"/>
          <a:chOff x="0" y="0"/>
          <a:chExt cx="0" cy="0"/>
        </a:xfrm>
      </p:grpSpPr>
      <p:sp>
        <p:nvSpPr>
          <p:cNvPr id="42" name="Google Shape;42;p7"/>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3" name="Google Shape;43;p7"/>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4" name="Google Shape;4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5" name="Google Shape;4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Inhoud van twee" type="twoObj">
  <p:cSld name="TWO_OBJECTS">
    <p:spTree>
      <p:nvGrpSpPr>
        <p:cNvPr id="1" name="Shape 47"/>
        <p:cNvGrpSpPr/>
        <p:nvPr/>
      </p:nvGrpSpPr>
      <p:grpSpPr>
        <a:xfrm>
          <a:off x="0" y="0"/>
          <a:ext cx="0" cy="0"/>
          <a:chOff x="0" y="0"/>
          <a:chExt cx="0" cy="0"/>
        </a:xfrm>
      </p:grpSpPr>
      <p:sp>
        <p:nvSpPr>
          <p:cNvPr id="48" name="Google Shape;48;p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9" name="Google Shape;49;p8"/>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0" name="Google Shape;50;p8"/>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Vergelijking" type="twoTxTwoObj">
  <p:cSld name="TWO_OBJECTS_WITH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7" name="Google Shape;57;p9"/>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8" name="Google Shape;58;p9"/>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9" name="Google Shape;59;p9"/>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0" name="Google Shape;60;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1" name="Google Shape;61;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2" name="Google Shape;62;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Alleen titel" type="titleOnly">
  <p:cSld name="TITLE_ONLY">
    <p:spTree>
      <p:nvGrpSpPr>
        <p:cNvPr id="1" name="Shape 63"/>
        <p:cNvGrpSpPr/>
        <p:nvPr/>
      </p:nvGrpSpPr>
      <p:grpSpPr>
        <a:xfrm>
          <a:off x="0" y="0"/>
          <a:ext cx="0" cy="0"/>
          <a:chOff x="0" y="0"/>
          <a:chExt cx="0" cy="0"/>
        </a:xfrm>
      </p:grpSpPr>
      <p:sp>
        <p:nvSpPr>
          <p:cNvPr id="64" name="Google Shape;64;p1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5" name="Google Shape;65;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Leeg" type="blank">
  <p:cSld name="BLANK">
    <p:spTree>
      <p:nvGrpSpPr>
        <p:cNvPr id="1" name="Shape 68"/>
        <p:cNvGrpSpPr/>
        <p:nvPr/>
      </p:nvGrpSpPr>
      <p:grpSpPr>
        <a:xfrm>
          <a:off x="0" y="0"/>
          <a:ext cx="0" cy="0"/>
          <a:chOff x="0" y="0"/>
          <a:chExt cx="0" cy="0"/>
        </a:xfrm>
      </p:grpSpPr>
      <p:sp>
        <p:nvSpPr>
          <p:cNvPr id="69" name="Google Shape;69;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0.xml"/><Relationship Id="rId3" Type="http://schemas.openxmlformats.org/officeDocument/2006/relationships/slideLayout" Target="../slideLayouts/slideLayout5.xml"/><Relationship Id="rId7" Type="http://schemas.openxmlformats.org/officeDocument/2006/relationships/slideLayout" Target="../slideLayouts/slideLayout9.xml"/><Relationship Id="rId12" Type="http://schemas.openxmlformats.org/officeDocument/2006/relationships/theme" Target="../theme/theme2.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11" Type="http://schemas.openxmlformats.org/officeDocument/2006/relationships/slideLayout" Target="../slideLayouts/slideLayout13.xml"/><Relationship Id="rId5" Type="http://schemas.openxmlformats.org/officeDocument/2006/relationships/slideLayout" Target="../slideLayouts/slideLayout7.xml"/><Relationship Id="rId10" Type="http://schemas.openxmlformats.org/officeDocument/2006/relationships/slideLayout" Target="../slideLayouts/slideLayout12.xml"/><Relationship Id="rId4" Type="http://schemas.openxmlformats.org/officeDocument/2006/relationships/slideLayout" Target="../slideLayouts/slideLayout6.xml"/><Relationship Id="rId9" Type="http://schemas.openxmlformats.org/officeDocument/2006/relationships/slideLayout" Target="../slideLayouts/slideLayout1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3"/>
        <p:cNvGrpSpPr/>
        <p:nvPr/>
      </p:nvGrpSpPr>
      <p:grpSpPr>
        <a:xfrm>
          <a:off x="0" y="0"/>
          <a:ext cx="0" cy="0"/>
          <a:chOff x="0" y="0"/>
          <a:chExt cx="0" cy="0"/>
        </a:xfrm>
      </p:grpSpPr>
      <p:sp>
        <p:nvSpPr>
          <p:cNvPr id="24" name="Google Shape;24;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5" name="Google Shape;25;p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6" name="Google Shape;26;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7" name="Google Shape;27;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8" name="Google Shape;28;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7" Type="http://schemas.openxmlformats.org/officeDocument/2006/relationships/image" Target="../media/image7.jp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hyperlink" Target="http://www.youtube.com/watch?v=OISPG_nIHmU"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16"/>
          <p:cNvSpPr txBox="1">
            <a:spLocks noGrp="1"/>
          </p:cNvSpPr>
          <p:nvPr>
            <p:ph type="ctrTitle"/>
          </p:nvPr>
        </p:nvSpPr>
        <p:spPr>
          <a:xfrm>
            <a:off x="1524000" y="1122363"/>
            <a:ext cx="9144000" cy="2387700"/>
          </a:xfrm>
          <a:prstGeom prst="rect">
            <a:avLst/>
          </a:prstGeom>
        </p:spPr>
        <p:txBody>
          <a:bodyPr spcFirstLastPara="1" wrap="square" lIns="91425" tIns="45700" rIns="91425" bIns="45700" anchor="b" anchorCtr="0">
            <a:normAutofit/>
          </a:bodyPr>
          <a:lstStyle/>
          <a:p>
            <a:pPr marL="0" lvl="0" indent="0" algn="ctr" rtl="0">
              <a:spcBef>
                <a:spcPts val="0"/>
              </a:spcBef>
              <a:spcAft>
                <a:spcPts val="0"/>
              </a:spcAft>
              <a:buNone/>
            </a:pPr>
            <a:endParaRPr/>
          </a:p>
        </p:txBody>
      </p:sp>
      <p:sp>
        <p:nvSpPr>
          <p:cNvPr id="103" name="Google Shape;103;p16"/>
          <p:cNvSpPr txBox="1">
            <a:spLocks noGrp="1"/>
          </p:cNvSpPr>
          <p:nvPr>
            <p:ph type="subTitle" idx="1"/>
          </p:nvPr>
        </p:nvSpPr>
        <p:spPr>
          <a:xfrm>
            <a:off x="1524000" y="3602038"/>
            <a:ext cx="9144000" cy="1655700"/>
          </a:xfrm>
          <a:prstGeom prst="rect">
            <a:avLst/>
          </a:prstGeom>
        </p:spPr>
        <p:txBody>
          <a:bodyPr spcFirstLastPara="1" wrap="square" lIns="91425" tIns="45700" rIns="91425" bIns="45700" anchor="t" anchorCtr="0">
            <a:normAutofit/>
          </a:bodyPr>
          <a:lstStyle/>
          <a:p>
            <a:pPr marL="0" lvl="0" indent="0" algn="ctr" rtl="0">
              <a:spcBef>
                <a:spcPts val="1000"/>
              </a:spcBef>
              <a:spcAft>
                <a:spcPts val="0"/>
              </a:spcAft>
              <a:buNone/>
            </a:pPr>
            <a:endParaRPr/>
          </a:p>
        </p:txBody>
      </p:sp>
      <p:pic>
        <p:nvPicPr>
          <p:cNvPr id="104" name="Google Shape;104;p16"/>
          <p:cNvPicPr preferRelativeResize="0"/>
          <p:nvPr/>
        </p:nvPicPr>
        <p:blipFill>
          <a:blip r:embed="rId3">
            <a:alphaModFix/>
          </a:blip>
          <a:stretch>
            <a:fillRect/>
          </a:stretch>
        </p:blipFill>
        <p:spPr>
          <a:xfrm>
            <a:off x="0" y="452438"/>
            <a:ext cx="12192000" cy="59531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08"/>
        <p:cNvGrpSpPr/>
        <p:nvPr/>
      </p:nvGrpSpPr>
      <p:grpSpPr>
        <a:xfrm>
          <a:off x="0" y="0"/>
          <a:ext cx="0" cy="0"/>
          <a:chOff x="0" y="0"/>
          <a:chExt cx="0" cy="0"/>
        </a:xfrm>
      </p:grpSpPr>
      <p:sp>
        <p:nvSpPr>
          <p:cNvPr id="109" name="Google Shape;109;p17"/>
          <p:cNvSpPr txBox="1">
            <a:spLocks noGrp="1"/>
          </p:cNvSpPr>
          <p:nvPr>
            <p:ph type="title"/>
          </p:nvPr>
        </p:nvSpPr>
        <p:spPr>
          <a:xfrm>
            <a:off x="6234330" y="803325"/>
            <a:ext cx="5314536"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Calibri"/>
              <a:buNone/>
            </a:pPr>
            <a:r>
              <a:rPr lang="en-US" b="1"/>
              <a:t>GOALS GAME</a:t>
            </a:r>
            <a:endParaRPr/>
          </a:p>
        </p:txBody>
      </p:sp>
      <p:sp>
        <p:nvSpPr>
          <p:cNvPr id="110" name="Google Shape;110;p17"/>
          <p:cNvSpPr/>
          <p:nvPr/>
        </p:nvSpPr>
        <p:spPr>
          <a:xfrm>
            <a:off x="0" y="-2008"/>
            <a:ext cx="5609220" cy="5840278"/>
          </a:xfrm>
          <a:custGeom>
            <a:avLst/>
            <a:gdLst/>
            <a:ahLst/>
            <a:cxnLst/>
            <a:rect l="l" t="t" r="r" b="b"/>
            <a:pathLst>
              <a:path w="5609220" h="5840278" extrusionOk="0">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11" name="Google Shape;111;p17" descr="Afbeelding met tekst&#10;&#10;Automatisch gegenereerde beschrijving"/>
          <p:cNvPicPr preferRelativeResize="0"/>
          <p:nvPr/>
        </p:nvPicPr>
        <p:blipFill rotWithShape="1">
          <a:blip r:embed="rId3">
            <a:alphaModFix/>
          </a:blip>
          <a:srcRect t="14482" r="-2" b="20569"/>
          <a:stretch/>
        </p:blipFill>
        <p:spPr>
          <a:xfrm>
            <a:off x="2" y="-2"/>
            <a:ext cx="5441859" cy="5654940"/>
          </a:xfrm>
          <a:custGeom>
            <a:avLst/>
            <a:gdLst/>
            <a:ahLst/>
            <a:cxnLst/>
            <a:rect l="l" t="t" r="r" b="b"/>
            <a:pathLst>
              <a:path w="5441859" h="5654940" extrusionOk="0">
                <a:moveTo>
                  <a:pt x="0" y="0"/>
                </a:moveTo>
                <a:lnTo>
                  <a:pt x="4400491" y="0"/>
                </a:lnTo>
                <a:lnTo>
                  <a:pt x="4484766" y="76595"/>
                </a:lnTo>
                <a:cubicBezTo>
                  <a:pt x="5076107"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noFill/>
          <a:ln>
            <a:noFill/>
          </a:ln>
        </p:spPr>
      </p:pic>
      <p:sp>
        <p:nvSpPr>
          <p:cNvPr id="112" name="Google Shape;112;p17"/>
          <p:cNvSpPr txBox="1">
            <a:spLocks noGrp="1"/>
          </p:cNvSpPr>
          <p:nvPr>
            <p:ph type="body" idx="1"/>
          </p:nvPr>
        </p:nvSpPr>
        <p:spPr>
          <a:xfrm>
            <a:off x="6234329" y="2279018"/>
            <a:ext cx="5314543" cy="3375920"/>
          </a:xfrm>
          <a:prstGeom prst="rect">
            <a:avLst/>
          </a:prstGeom>
          <a:noFill/>
          <a:ln>
            <a:noFill/>
          </a:ln>
        </p:spPr>
        <p:txBody>
          <a:bodyPr spcFirstLastPara="1" wrap="square" lIns="91425" tIns="45700" rIns="91425" bIns="45700" anchor="t" anchorCtr="0">
            <a:noAutofit/>
          </a:bodyPr>
          <a:lstStyle/>
          <a:p>
            <a:pPr marL="457200" lvl="0" indent="-342900" algn="l" rtl="0">
              <a:lnSpc>
                <a:spcPct val="80000"/>
              </a:lnSpc>
              <a:spcBef>
                <a:spcPts val="0"/>
              </a:spcBef>
              <a:spcAft>
                <a:spcPts val="0"/>
              </a:spcAft>
              <a:buSzPts val="1800"/>
              <a:buChar char="•"/>
            </a:pPr>
            <a:r>
              <a:rPr lang="en-US" sz="1425"/>
              <a:t> </a:t>
            </a:r>
            <a:r>
              <a:rPr lang="en-US" sz="2050"/>
              <a:t>Create positive multilingual awareness for teachers in primary schools</a:t>
            </a:r>
            <a:endParaRPr sz="2050"/>
          </a:p>
          <a:p>
            <a:pPr marL="457200" lvl="0" indent="0" algn="l" rtl="0">
              <a:lnSpc>
                <a:spcPct val="80000"/>
              </a:lnSpc>
              <a:spcBef>
                <a:spcPts val="0"/>
              </a:spcBef>
              <a:spcAft>
                <a:spcPts val="0"/>
              </a:spcAft>
              <a:buNone/>
            </a:pPr>
            <a:endParaRPr sz="2050"/>
          </a:p>
          <a:p>
            <a:pPr marL="457200" lvl="0" indent="-358775" algn="l" rtl="0">
              <a:lnSpc>
                <a:spcPct val="80000"/>
              </a:lnSpc>
              <a:spcBef>
                <a:spcPts val="1600"/>
              </a:spcBef>
              <a:spcAft>
                <a:spcPts val="0"/>
              </a:spcAft>
              <a:buSzPts val="2050"/>
              <a:buChar char="•"/>
            </a:pPr>
            <a:r>
              <a:rPr lang="en-US" sz="2050"/>
              <a:t>Play with multilingualism in classrooms can be fun &amp; augment brain plasticity</a:t>
            </a:r>
            <a:endParaRPr sz="2050"/>
          </a:p>
          <a:p>
            <a:pPr marL="457200" lvl="0" indent="0" algn="l" rtl="0">
              <a:lnSpc>
                <a:spcPct val="80000"/>
              </a:lnSpc>
              <a:spcBef>
                <a:spcPts val="1600"/>
              </a:spcBef>
              <a:spcAft>
                <a:spcPts val="0"/>
              </a:spcAft>
              <a:buNone/>
            </a:pPr>
            <a:endParaRPr sz="2050"/>
          </a:p>
          <a:p>
            <a:pPr marL="457200" lvl="0" indent="-358775" algn="l" rtl="0">
              <a:lnSpc>
                <a:spcPct val="80000"/>
              </a:lnSpc>
              <a:spcBef>
                <a:spcPts val="1600"/>
              </a:spcBef>
              <a:spcAft>
                <a:spcPts val="0"/>
              </a:spcAft>
              <a:buSzPts val="2050"/>
              <a:buChar char="•"/>
            </a:pPr>
            <a:r>
              <a:rPr lang="en-US" sz="2050"/>
              <a:t>Augment self-confidence pupils about  languages</a:t>
            </a:r>
            <a:endParaRPr sz="2050"/>
          </a:p>
          <a:p>
            <a:pPr marL="228600" lvl="0" indent="-114300" algn="l" rtl="0">
              <a:lnSpc>
                <a:spcPct val="80000"/>
              </a:lnSpc>
              <a:spcBef>
                <a:spcPts val="1600"/>
              </a:spcBef>
              <a:spcAft>
                <a:spcPts val="0"/>
              </a:spcAft>
              <a:buClr>
                <a:schemeClr val="lt1"/>
              </a:buClr>
              <a:buSzPts val="1125"/>
              <a:buNone/>
            </a:pPr>
            <a:endParaRPr sz="1425"/>
          </a:p>
          <a:p>
            <a:pPr marL="228600" lvl="0" indent="-114300" algn="l" rtl="0">
              <a:lnSpc>
                <a:spcPct val="80000"/>
              </a:lnSpc>
              <a:spcBef>
                <a:spcPts val="1600"/>
              </a:spcBef>
              <a:spcAft>
                <a:spcPts val="0"/>
              </a:spcAft>
              <a:buClr>
                <a:schemeClr val="lt1"/>
              </a:buClr>
              <a:buSzPts val="1125"/>
              <a:buNone/>
            </a:pPr>
            <a:endParaRPr sz="1425"/>
          </a:p>
          <a:p>
            <a:pPr marL="228600" lvl="0" indent="-114300" algn="l" rtl="0">
              <a:lnSpc>
                <a:spcPct val="80000"/>
              </a:lnSpc>
              <a:spcBef>
                <a:spcPts val="1600"/>
              </a:spcBef>
              <a:spcAft>
                <a:spcPts val="0"/>
              </a:spcAft>
              <a:buClr>
                <a:schemeClr val="lt1"/>
              </a:buClr>
              <a:buSzPts val="1125"/>
              <a:buNone/>
            </a:pPr>
            <a:endParaRPr sz="1425"/>
          </a:p>
          <a:p>
            <a:pPr marL="228600" lvl="0" indent="-114300" algn="l" rtl="0">
              <a:lnSpc>
                <a:spcPct val="80000"/>
              </a:lnSpc>
              <a:spcBef>
                <a:spcPts val="1600"/>
              </a:spcBef>
              <a:spcAft>
                <a:spcPts val="0"/>
              </a:spcAft>
              <a:buClr>
                <a:schemeClr val="lt1"/>
              </a:buClr>
              <a:buSzPts val="1125"/>
              <a:buNone/>
            </a:pPr>
            <a:endParaRPr sz="1425"/>
          </a:p>
          <a:p>
            <a:pPr marL="228600" lvl="0" indent="-114300" algn="l" rtl="0">
              <a:lnSpc>
                <a:spcPct val="80000"/>
              </a:lnSpc>
              <a:spcBef>
                <a:spcPts val="1600"/>
              </a:spcBef>
              <a:spcAft>
                <a:spcPts val="0"/>
              </a:spcAft>
              <a:buClr>
                <a:schemeClr val="lt1"/>
              </a:buClr>
              <a:buSzPts val="1125"/>
              <a:buNone/>
            </a:pPr>
            <a:endParaRPr sz="1425"/>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6"/>
        <p:cNvGrpSpPr/>
        <p:nvPr/>
      </p:nvGrpSpPr>
      <p:grpSpPr>
        <a:xfrm>
          <a:off x="0" y="0"/>
          <a:ext cx="0" cy="0"/>
          <a:chOff x="0" y="0"/>
          <a:chExt cx="0" cy="0"/>
        </a:xfrm>
      </p:grpSpPr>
      <p:sp>
        <p:nvSpPr>
          <p:cNvPr id="117" name="Google Shape;117;p18"/>
          <p:cNvSpPr txBox="1">
            <a:spLocks noGrp="1"/>
          </p:cNvSpPr>
          <p:nvPr>
            <p:ph type="ctrTitle"/>
          </p:nvPr>
        </p:nvSpPr>
        <p:spPr>
          <a:xfrm>
            <a:off x="1803662" y="5118754"/>
            <a:ext cx="8584676" cy="1044301"/>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lt1"/>
              </a:buClr>
              <a:buSzPts val="4800"/>
              <a:buFont typeface="Calibri"/>
              <a:buNone/>
            </a:pPr>
            <a:r>
              <a:rPr lang="en-US" sz="4800"/>
              <a:t>BABELAR</a:t>
            </a:r>
            <a:endParaRPr/>
          </a:p>
        </p:txBody>
      </p:sp>
      <p:sp>
        <p:nvSpPr>
          <p:cNvPr id="118" name="Google Shape;118;p18"/>
          <p:cNvSpPr txBox="1">
            <a:spLocks noGrp="1"/>
          </p:cNvSpPr>
          <p:nvPr>
            <p:ph type="subTitle" idx="1"/>
          </p:nvPr>
        </p:nvSpPr>
        <p:spPr>
          <a:xfrm>
            <a:off x="2280862" y="4637988"/>
            <a:ext cx="7630276" cy="46228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lt1"/>
              </a:buClr>
              <a:buSzPts val="2000"/>
              <a:buNone/>
            </a:pPr>
            <a:r>
              <a:rPr lang="en-US" sz="2000"/>
              <a:t>A COLLABORATIVE MULTILINGUAL AR GAME</a:t>
            </a:r>
            <a:endParaRPr/>
          </a:p>
        </p:txBody>
      </p:sp>
      <p:sp>
        <p:nvSpPr>
          <p:cNvPr id="119" name="Google Shape;119;p18"/>
          <p:cNvSpPr/>
          <p:nvPr/>
        </p:nvSpPr>
        <p:spPr>
          <a:xfrm>
            <a:off x="730744" y="832894"/>
            <a:ext cx="3300984" cy="3300984"/>
          </a:xfrm>
          <a:prstGeom prst="ellipse">
            <a:avLst/>
          </a:prstGeom>
          <a:solidFill>
            <a:srgbClr val="FFFFFF">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20" name="Google Shape;120;p18" descr="Afbeelding met kind, binnen, jongen, jong&#10;&#10;Automatisch gegenereerde beschrijving"/>
          <p:cNvPicPr preferRelativeResize="0"/>
          <p:nvPr/>
        </p:nvPicPr>
        <p:blipFill rotWithShape="1">
          <a:blip r:embed="rId3">
            <a:alphaModFix/>
          </a:blip>
          <a:srcRect t="19577" b="24172"/>
          <a:stretch/>
        </p:blipFill>
        <p:spPr>
          <a:xfrm>
            <a:off x="4144136" y="3569236"/>
            <a:ext cx="2971800" cy="2971800"/>
          </a:xfrm>
          <a:custGeom>
            <a:avLst/>
            <a:gdLst/>
            <a:ahLst/>
            <a:cxnLst/>
            <a:rect l="l" t="t" r="r" b="b"/>
            <a:pathLst>
              <a:path w="2971800" h="2971800" extrusionOk="0">
                <a:moveTo>
                  <a:pt x="1485900" y="0"/>
                </a:moveTo>
                <a:cubicBezTo>
                  <a:pt x="2306540" y="0"/>
                  <a:pt x="2971800" y="665260"/>
                  <a:pt x="2971800" y="1485900"/>
                </a:cubicBezTo>
                <a:cubicBezTo>
                  <a:pt x="2971800" y="2306540"/>
                  <a:pt x="2306540" y="2971800"/>
                  <a:pt x="1485900" y="2971800"/>
                </a:cubicBezTo>
                <a:cubicBezTo>
                  <a:pt x="665260" y="2971800"/>
                  <a:pt x="0" y="2306540"/>
                  <a:pt x="0" y="1485900"/>
                </a:cubicBezTo>
                <a:cubicBezTo>
                  <a:pt x="0" y="665260"/>
                  <a:pt x="665260" y="0"/>
                  <a:pt x="1485900" y="0"/>
                </a:cubicBezTo>
                <a:close/>
              </a:path>
            </a:pathLst>
          </a:custGeom>
          <a:noFill/>
          <a:ln>
            <a:noFill/>
          </a:ln>
        </p:spPr>
      </p:pic>
      <p:sp>
        <p:nvSpPr>
          <p:cNvPr id="121" name="Google Shape;121;p18"/>
          <p:cNvSpPr/>
          <p:nvPr/>
        </p:nvSpPr>
        <p:spPr>
          <a:xfrm>
            <a:off x="4445509" y="832894"/>
            <a:ext cx="3300984" cy="3300984"/>
          </a:xfrm>
          <a:prstGeom prst="ellipse">
            <a:avLst/>
          </a:prstGeom>
          <a:solidFill>
            <a:srgbClr val="FFFFFF">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22" name="Google Shape;122;p18"/>
          <p:cNvPicPr preferRelativeResize="0"/>
          <p:nvPr/>
        </p:nvPicPr>
        <p:blipFill rotWithShape="1">
          <a:blip r:embed="rId4">
            <a:alphaModFix/>
          </a:blip>
          <a:srcRect r="6" b="6"/>
          <a:stretch/>
        </p:blipFill>
        <p:spPr>
          <a:xfrm>
            <a:off x="4953001" y="140236"/>
            <a:ext cx="2971800" cy="2971800"/>
          </a:xfrm>
          <a:custGeom>
            <a:avLst/>
            <a:gdLst/>
            <a:ahLst/>
            <a:cxnLst/>
            <a:rect l="l" t="t" r="r" b="b"/>
            <a:pathLst>
              <a:path w="2971800" h="2971800" extrusionOk="0">
                <a:moveTo>
                  <a:pt x="1485900" y="0"/>
                </a:moveTo>
                <a:cubicBezTo>
                  <a:pt x="2306540" y="0"/>
                  <a:pt x="2971800" y="665260"/>
                  <a:pt x="2971800" y="1485900"/>
                </a:cubicBezTo>
                <a:cubicBezTo>
                  <a:pt x="2971800" y="2306540"/>
                  <a:pt x="2306540" y="2971800"/>
                  <a:pt x="1485900" y="2971800"/>
                </a:cubicBezTo>
                <a:cubicBezTo>
                  <a:pt x="665260" y="2971800"/>
                  <a:pt x="0" y="2306540"/>
                  <a:pt x="0" y="1485900"/>
                </a:cubicBezTo>
                <a:cubicBezTo>
                  <a:pt x="0" y="665260"/>
                  <a:pt x="665260" y="0"/>
                  <a:pt x="1485900" y="0"/>
                </a:cubicBezTo>
                <a:close/>
              </a:path>
            </a:pathLst>
          </a:custGeom>
          <a:noFill/>
          <a:ln>
            <a:noFill/>
          </a:ln>
        </p:spPr>
      </p:pic>
      <p:sp>
        <p:nvSpPr>
          <p:cNvPr id="123" name="Google Shape;123;p18"/>
          <p:cNvSpPr/>
          <p:nvPr/>
        </p:nvSpPr>
        <p:spPr>
          <a:xfrm>
            <a:off x="8160273" y="832894"/>
            <a:ext cx="3300984" cy="3300984"/>
          </a:xfrm>
          <a:prstGeom prst="ellipse">
            <a:avLst/>
          </a:prstGeom>
          <a:solidFill>
            <a:srgbClr val="FFFFFF">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24" name="Google Shape;124;p18"/>
          <p:cNvPicPr preferRelativeResize="0"/>
          <p:nvPr/>
        </p:nvPicPr>
        <p:blipFill rotWithShape="1">
          <a:blip r:embed="rId5">
            <a:alphaModFix/>
          </a:blip>
          <a:srcRect l="1940" r="1057"/>
          <a:stretch/>
        </p:blipFill>
        <p:spPr>
          <a:xfrm>
            <a:off x="7924799" y="997475"/>
            <a:ext cx="4814316" cy="4814316"/>
          </a:xfrm>
          <a:custGeom>
            <a:avLst/>
            <a:gdLst/>
            <a:ahLst/>
            <a:cxnLst/>
            <a:rect l="l" t="t" r="r" b="b"/>
            <a:pathLst>
              <a:path w="2971800" h="2971800" extrusionOk="0">
                <a:moveTo>
                  <a:pt x="1485900" y="0"/>
                </a:moveTo>
                <a:cubicBezTo>
                  <a:pt x="2306540" y="0"/>
                  <a:pt x="2971800" y="665260"/>
                  <a:pt x="2971800" y="1485900"/>
                </a:cubicBezTo>
                <a:cubicBezTo>
                  <a:pt x="2971800" y="2306540"/>
                  <a:pt x="2306540" y="2971800"/>
                  <a:pt x="1485900" y="2971800"/>
                </a:cubicBezTo>
                <a:cubicBezTo>
                  <a:pt x="665260" y="2971800"/>
                  <a:pt x="0" y="2306540"/>
                  <a:pt x="0" y="1485900"/>
                </a:cubicBezTo>
                <a:cubicBezTo>
                  <a:pt x="0" y="665260"/>
                  <a:pt x="665260" y="0"/>
                  <a:pt x="1485900" y="0"/>
                </a:cubicBezTo>
                <a:close/>
              </a:path>
            </a:pathLst>
          </a:custGeom>
          <a:noFill/>
          <a:ln>
            <a:noFill/>
          </a:ln>
        </p:spPr>
      </p:pic>
      <p:pic>
        <p:nvPicPr>
          <p:cNvPr id="125" name="Google Shape;125;p18"/>
          <p:cNvPicPr preferRelativeResize="0"/>
          <p:nvPr/>
        </p:nvPicPr>
        <p:blipFill rotWithShape="1">
          <a:blip r:embed="rId6">
            <a:alphaModFix/>
          </a:blip>
          <a:srcRect/>
          <a:stretch/>
        </p:blipFill>
        <p:spPr>
          <a:xfrm>
            <a:off x="10342926" y="5378966"/>
            <a:ext cx="1647798" cy="1292280"/>
          </a:xfrm>
          <a:prstGeom prst="rect">
            <a:avLst/>
          </a:prstGeom>
          <a:noFill/>
          <a:ln>
            <a:noFill/>
          </a:ln>
        </p:spPr>
      </p:pic>
      <p:pic>
        <p:nvPicPr>
          <p:cNvPr id="126" name="Google Shape;126;p18"/>
          <p:cNvPicPr preferRelativeResize="0"/>
          <p:nvPr/>
        </p:nvPicPr>
        <p:blipFill>
          <a:blip r:embed="rId7">
            <a:alphaModFix/>
          </a:blip>
          <a:stretch>
            <a:fillRect/>
          </a:stretch>
        </p:blipFill>
        <p:spPr>
          <a:xfrm>
            <a:off x="0" y="0"/>
            <a:ext cx="3335238" cy="685799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30"/>
        <p:cNvGrpSpPr/>
        <p:nvPr/>
      </p:nvGrpSpPr>
      <p:grpSpPr>
        <a:xfrm>
          <a:off x="0" y="0"/>
          <a:ext cx="0" cy="0"/>
          <a:chOff x="0" y="0"/>
          <a:chExt cx="0" cy="0"/>
        </a:xfrm>
      </p:grpSpPr>
      <p:sp>
        <p:nvSpPr>
          <p:cNvPr id="131" name="Google Shape;131;p19"/>
          <p:cNvSpPr txBox="1">
            <a:spLocks noGrp="1"/>
          </p:cNvSpPr>
          <p:nvPr>
            <p:ph type="title"/>
          </p:nvPr>
        </p:nvSpPr>
        <p:spPr>
          <a:xfrm>
            <a:off x="6234330" y="803325"/>
            <a:ext cx="5314536"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Calibri"/>
              <a:buNone/>
            </a:pPr>
            <a:r>
              <a:rPr lang="en-US" b="1"/>
              <a:t>SPECS GAME</a:t>
            </a:r>
            <a:endParaRPr/>
          </a:p>
        </p:txBody>
      </p:sp>
      <p:sp>
        <p:nvSpPr>
          <p:cNvPr id="132" name="Google Shape;132;p19"/>
          <p:cNvSpPr/>
          <p:nvPr/>
        </p:nvSpPr>
        <p:spPr>
          <a:xfrm>
            <a:off x="0" y="-2008"/>
            <a:ext cx="5609220" cy="5840278"/>
          </a:xfrm>
          <a:custGeom>
            <a:avLst/>
            <a:gdLst/>
            <a:ahLst/>
            <a:cxnLst/>
            <a:rect l="l" t="t" r="r" b="b"/>
            <a:pathLst>
              <a:path w="5609220" h="5840278" extrusionOk="0">
                <a:moveTo>
                  <a:pt x="0" y="0"/>
                </a:moveTo>
                <a:lnTo>
                  <a:pt x="4637091" y="0"/>
                </a:lnTo>
                <a:lnTo>
                  <a:pt x="4822569" y="204077"/>
                </a:lnTo>
                <a:cubicBezTo>
                  <a:pt x="5314007" y="799562"/>
                  <a:pt x="5609220" y="1562987"/>
                  <a:pt x="5609220" y="2395363"/>
                </a:cubicBezTo>
                <a:cubicBezTo>
                  <a:pt x="5609220" y="4297937"/>
                  <a:pt x="4066879" y="5840278"/>
                  <a:pt x="2164305" y="5840278"/>
                </a:cubicBezTo>
                <a:cubicBezTo>
                  <a:pt x="1450840" y="5840278"/>
                  <a:pt x="788032" y="5623387"/>
                  <a:pt x="238220" y="5251941"/>
                </a:cubicBezTo>
                <a:lnTo>
                  <a:pt x="0" y="5073803"/>
                </a:ln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33" name="Google Shape;133;p19" descr="Afbeelding met tekst, visitekaartje, schermafbeelding, illustratie&#10;&#10;Automatisch gegenereerde beschrijving"/>
          <p:cNvPicPr preferRelativeResize="0"/>
          <p:nvPr/>
        </p:nvPicPr>
        <p:blipFill rotWithShape="1">
          <a:blip r:embed="rId3">
            <a:alphaModFix/>
          </a:blip>
          <a:srcRect r="-2" b="35051"/>
          <a:stretch/>
        </p:blipFill>
        <p:spPr>
          <a:xfrm>
            <a:off x="2" y="-2"/>
            <a:ext cx="5441859" cy="5654940"/>
          </a:xfrm>
          <a:custGeom>
            <a:avLst/>
            <a:gdLst/>
            <a:ahLst/>
            <a:cxnLst/>
            <a:rect l="l" t="t" r="r" b="b"/>
            <a:pathLst>
              <a:path w="5441859" h="5654940" extrusionOk="0">
                <a:moveTo>
                  <a:pt x="0" y="0"/>
                </a:moveTo>
                <a:lnTo>
                  <a:pt x="4400491" y="0"/>
                </a:lnTo>
                <a:lnTo>
                  <a:pt x="4484766" y="76595"/>
                </a:lnTo>
                <a:cubicBezTo>
                  <a:pt x="5076107" y="667936"/>
                  <a:pt x="5441859" y="1484866"/>
                  <a:pt x="5441859" y="2387221"/>
                </a:cubicBezTo>
                <a:cubicBezTo>
                  <a:pt x="5441859" y="4191932"/>
                  <a:pt x="3978851" y="5654940"/>
                  <a:pt x="2174140" y="5654940"/>
                </a:cubicBezTo>
                <a:cubicBezTo>
                  <a:pt x="1412778" y="5654940"/>
                  <a:pt x="712231" y="5394557"/>
                  <a:pt x="156693" y="4957981"/>
                </a:cubicBezTo>
                <a:lnTo>
                  <a:pt x="0" y="4820612"/>
                </a:lnTo>
                <a:close/>
              </a:path>
            </a:pathLst>
          </a:custGeom>
          <a:noFill/>
          <a:ln>
            <a:noFill/>
          </a:ln>
        </p:spPr>
      </p:pic>
      <p:sp>
        <p:nvSpPr>
          <p:cNvPr id="134" name="Google Shape;134;p19"/>
          <p:cNvSpPr txBox="1">
            <a:spLocks noGrp="1"/>
          </p:cNvSpPr>
          <p:nvPr>
            <p:ph type="body" idx="1"/>
          </p:nvPr>
        </p:nvSpPr>
        <p:spPr>
          <a:xfrm>
            <a:off x="6234325" y="2279025"/>
            <a:ext cx="5748300" cy="3960900"/>
          </a:xfrm>
          <a:prstGeom prst="rect">
            <a:avLst/>
          </a:prstGeom>
          <a:noFill/>
          <a:ln>
            <a:noFill/>
          </a:ln>
        </p:spPr>
        <p:txBody>
          <a:bodyPr spcFirstLastPara="1" wrap="square" lIns="91425" tIns="45700" rIns="91425" bIns="45700" anchor="t" anchorCtr="0">
            <a:normAutofit fontScale="62500" lnSpcReduction="20000"/>
          </a:bodyPr>
          <a:lstStyle/>
          <a:p>
            <a:pPr marL="228600" lvl="0" indent="-226318" algn="l" rtl="0">
              <a:lnSpc>
                <a:spcPct val="90000"/>
              </a:lnSpc>
              <a:spcBef>
                <a:spcPts val="0"/>
              </a:spcBef>
              <a:spcAft>
                <a:spcPts val="0"/>
              </a:spcAft>
              <a:buClr>
                <a:schemeClr val="lt1"/>
              </a:buClr>
              <a:buSzPct val="100000"/>
              <a:buChar char="•"/>
            </a:pPr>
            <a:r>
              <a:rPr lang="en-US" sz="4086"/>
              <a:t>15 languages</a:t>
            </a:r>
            <a:endParaRPr sz="4086"/>
          </a:p>
          <a:p>
            <a:pPr marL="228600" lvl="0" indent="-226318" algn="l" rtl="0">
              <a:lnSpc>
                <a:spcPct val="90000"/>
              </a:lnSpc>
              <a:spcBef>
                <a:spcPts val="1600"/>
              </a:spcBef>
              <a:spcAft>
                <a:spcPts val="0"/>
              </a:spcAft>
              <a:buClr>
                <a:schemeClr val="lt1"/>
              </a:buClr>
              <a:buSzPct val="100000"/>
              <a:buChar char="•"/>
            </a:pPr>
            <a:r>
              <a:rPr lang="en-US" sz="4086"/>
              <a:t>7 - 12 years (with difficulty levels)</a:t>
            </a:r>
            <a:endParaRPr sz="4086"/>
          </a:p>
          <a:p>
            <a:pPr marL="228600" lvl="0" indent="-226318" algn="l" rtl="0">
              <a:lnSpc>
                <a:spcPct val="90000"/>
              </a:lnSpc>
              <a:spcBef>
                <a:spcPts val="1600"/>
              </a:spcBef>
              <a:spcAft>
                <a:spcPts val="0"/>
              </a:spcAft>
              <a:buClr>
                <a:schemeClr val="lt1"/>
              </a:buClr>
              <a:buSzPct val="100000"/>
              <a:buChar char="•"/>
            </a:pPr>
            <a:r>
              <a:rPr lang="en-US" sz="4086"/>
              <a:t>Collaborative – multiplayer(2-6p)</a:t>
            </a:r>
            <a:endParaRPr sz="4086"/>
          </a:p>
          <a:p>
            <a:pPr marL="228600" lvl="0" indent="-226318" algn="l" rtl="0">
              <a:lnSpc>
                <a:spcPct val="90000"/>
              </a:lnSpc>
              <a:spcBef>
                <a:spcPts val="1600"/>
              </a:spcBef>
              <a:spcAft>
                <a:spcPts val="0"/>
              </a:spcAft>
              <a:buClr>
                <a:schemeClr val="lt1"/>
              </a:buClr>
              <a:buSzPct val="100000"/>
              <a:buChar char="•"/>
            </a:pPr>
            <a:r>
              <a:rPr lang="en-US" sz="4086"/>
              <a:t>More languages possible!</a:t>
            </a:r>
            <a:endParaRPr sz="4086"/>
          </a:p>
          <a:p>
            <a:pPr marL="228600" lvl="0" indent="-226318" algn="l" rtl="0">
              <a:lnSpc>
                <a:spcPct val="90000"/>
              </a:lnSpc>
              <a:spcBef>
                <a:spcPts val="1600"/>
              </a:spcBef>
              <a:spcAft>
                <a:spcPts val="0"/>
              </a:spcAft>
              <a:buClr>
                <a:schemeClr val="lt1"/>
              </a:buClr>
              <a:buSzPct val="100000"/>
              <a:buChar char="•"/>
            </a:pPr>
            <a:r>
              <a:rPr lang="en-US" sz="4086"/>
              <a:t>Android &amp; iOS (Preferred on Tablet)</a:t>
            </a:r>
            <a:endParaRPr sz="4086"/>
          </a:p>
          <a:p>
            <a:pPr marL="228600" lvl="0" indent="-226318" algn="l" rtl="0">
              <a:lnSpc>
                <a:spcPct val="90000"/>
              </a:lnSpc>
              <a:spcBef>
                <a:spcPts val="1600"/>
              </a:spcBef>
              <a:spcAft>
                <a:spcPts val="0"/>
              </a:spcAft>
              <a:buClr>
                <a:schemeClr val="lt1"/>
              </a:buClr>
              <a:buSzPct val="100000"/>
              <a:buChar char="•"/>
            </a:pPr>
            <a:r>
              <a:rPr lang="en-US" sz="4086"/>
              <a:t>Where’s Waldo?! in Augmented Reality</a:t>
            </a:r>
            <a:endParaRPr sz="4086"/>
          </a:p>
          <a:p>
            <a:pPr marL="228600" lvl="0" indent="-226318" algn="l" rtl="0">
              <a:lnSpc>
                <a:spcPct val="90000"/>
              </a:lnSpc>
              <a:spcBef>
                <a:spcPts val="1600"/>
              </a:spcBef>
              <a:spcAft>
                <a:spcPts val="0"/>
              </a:spcAft>
              <a:buClr>
                <a:schemeClr val="lt1"/>
              </a:buClr>
              <a:buSzPct val="100000"/>
              <a:buChar char="•"/>
            </a:pPr>
            <a:r>
              <a:rPr lang="en-US" sz="4086"/>
              <a:t>Text to speech</a:t>
            </a:r>
            <a:endParaRPr sz="4086"/>
          </a:p>
          <a:p>
            <a:pPr marL="228600" lvl="0" indent="-122872" algn="l" rtl="0">
              <a:lnSpc>
                <a:spcPct val="90000"/>
              </a:lnSpc>
              <a:spcBef>
                <a:spcPts val="1600"/>
              </a:spcBef>
              <a:spcAft>
                <a:spcPts val="0"/>
              </a:spcAft>
              <a:buClr>
                <a:schemeClr val="lt1"/>
              </a:buClr>
              <a:buSzPct val="100000"/>
              <a:buNone/>
            </a:pPr>
            <a:endParaRPr sz="1800"/>
          </a:p>
          <a:p>
            <a:pPr marL="228600" lvl="0" indent="-122872" algn="l" rtl="0">
              <a:lnSpc>
                <a:spcPct val="90000"/>
              </a:lnSpc>
              <a:spcBef>
                <a:spcPts val="1600"/>
              </a:spcBef>
              <a:spcAft>
                <a:spcPts val="0"/>
              </a:spcAft>
              <a:buClr>
                <a:schemeClr val="lt1"/>
              </a:buClr>
              <a:buSzPct val="100000"/>
              <a:buNone/>
            </a:pP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38"/>
        <p:cNvGrpSpPr/>
        <p:nvPr/>
      </p:nvGrpSpPr>
      <p:grpSpPr>
        <a:xfrm>
          <a:off x="0" y="0"/>
          <a:ext cx="0" cy="0"/>
          <a:chOff x="0" y="0"/>
          <a:chExt cx="0" cy="0"/>
        </a:xfrm>
      </p:grpSpPr>
      <p:sp>
        <p:nvSpPr>
          <p:cNvPr id="139" name="Google Shape;139;p20"/>
          <p:cNvSpPr txBox="1">
            <a:spLocks noGrp="1"/>
          </p:cNvSpPr>
          <p:nvPr>
            <p:ph type="title"/>
          </p:nvPr>
        </p:nvSpPr>
        <p:spPr>
          <a:xfrm>
            <a:off x="6638578" y="804334"/>
            <a:ext cx="5006336"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4400"/>
              <a:buFont typeface="Calibri"/>
              <a:buNone/>
            </a:pPr>
            <a:r>
              <a:rPr lang="en-US"/>
              <a:t>	</a:t>
            </a:r>
            <a:r>
              <a:rPr lang="en-US" b="1"/>
              <a:t>STATUS</a:t>
            </a:r>
            <a:endParaRPr/>
          </a:p>
        </p:txBody>
      </p:sp>
      <p:sp>
        <p:nvSpPr>
          <p:cNvPr id="140" name="Google Shape;140;p20"/>
          <p:cNvSpPr/>
          <p:nvPr/>
        </p:nvSpPr>
        <p:spPr>
          <a:xfrm flipH="1">
            <a:off x="0" y="0"/>
            <a:ext cx="6172782" cy="6858000"/>
          </a:xfrm>
          <a:custGeom>
            <a:avLst/>
            <a:gdLst/>
            <a:ahLst/>
            <a:cxnLst/>
            <a:rect l="l" t="t" r="r" b="b"/>
            <a:pathLst>
              <a:path w="6172782" h="6858000" extrusionOk="0">
                <a:moveTo>
                  <a:pt x="6172782" y="0"/>
                </a:moveTo>
                <a:lnTo>
                  <a:pt x="69075" y="0"/>
                </a:lnTo>
                <a:lnTo>
                  <a:pt x="35131" y="267128"/>
                </a:lnTo>
                <a:cubicBezTo>
                  <a:pt x="11901" y="495874"/>
                  <a:pt x="0" y="727970"/>
                  <a:pt x="0" y="962845"/>
                </a:cubicBezTo>
                <a:cubicBezTo>
                  <a:pt x="0" y="3429034"/>
                  <a:pt x="1312002" y="5588789"/>
                  <a:pt x="3276103" y="6782205"/>
                </a:cubicBezTo>
                <a:lnTo>
                  <a:pt x="3407923" y="6858000"/>
                </a:lnTo>
                <a:lnTo>
                  <a:pt x="6172782" y="6858000"/>
                </a:lnTo>
                <a:close/>
              </a:path>
            </a:pathLst>
          </a:custGeom>
          <a:solidFill>
            <a:srgbClr val="FFFFFF">
              <a:alpha val="800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pic>
        <p:nvPicPr>
          <p:cNvPr id="141" name="Google Shape;141;p20"/>
          <p:cNvPicPr preferRelativeResize="0"/>
          <p:nvPr/>
        </p:nvPicPr>
        <p:blipFill rotWithShape="1">
          <a:blip r:embed="rId3">
            <a:alphaModFix/>
          </a:blip>
          <a:srcRect r="5882" b="17498"/>
          <a:stretch/>
        </p:blipFill>
        <p:spPr>
          <a:xfrm>
            <a:off x="0" y="-17375"/>
            <a:ext cx="6445845" cy="9309735"/>
          </a:xfrm>
          <a:custGeom>
            <a:avLst/>
            <a:gdLst/>
            <a:ahLst/>
            <a:cxnLst/>
            <a:rect l="l" t="t" r="r" b="b"/>
            <a:pathLst>
              <a:path w="6024154" h="6858000" extrusionOk="0">
                <a:moveTo>
                  <a:pt x="0" y="0"/>
                </a:moveTo>
                <a:lnTo>
                  <a:pt x="5953780" y="0"/>
                </a:lnTo>
                <a:lnTo>
                  <a:pt x="5989880" y="284091"/>
                </a:lnTo>
                <a:cubicBezTo>
                  <a:pt x="6012544" y="507260"/>
                  <a:pt x="6024154" y="733696"/>
                  <a:pt x="6024154" y="962844"/>
                </a:cubicBezTo>
                <a:cubicBezTo>
                  <a:pt x="6024154" y="3483472"/>
                  <a:pt x="4619336" y="5675986"/>
                  <a:pt x="2549934" y="6800152"/>
                </a:cubicBezTo>
                <a:lnTo>
                  <a:pt x="2436987" y="6858000"/>
                </a:lnTo>
                <a:lnTo>
                  <a:pt x="0" y="6858000"/>
                </a:lnTo>
                <a:close/>
              </a:path>
            </a:pathLst>
          </a:custGeom>
          <a:noFill/>
          <a:ln>
            <a:noFill/>
          </a:ln>
        </p:spPr>
      </p:pic>
      <p:sp>
        <p:nvSpPr>
          <p:cNvPr id="142" name="Google Shape;142;p20"/>
          <p:cNvSpPr txBox="1">
            <a:spLocks noGrp="1"/>
          </p:cNvSpPr>
          <p:nvPr>
            <p:ph type="body" idx="1"/>
          </p:nvPr>
        </p:nvSpPr>
        <p:spPr>
          <a:xfrm>
            <a:off x="6638578" y="2129897"/>
            <a:ext cx="5004073" cy="3181684"/>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1"/>
              </a:buClr>
              <a:buSzPts val="2800"/>
              <a:buChar char="•"/>
            </a:pPr>
            <a:r>
              <a:rPr lang="en-US"/>
              <a:t>NOW: Silent release</a:t>
            </a:r>
            <a:endParaRPr/>
          </a:p>
          <a:p>
            <a:pPr marL="228600" lvl="0" indent="-165100" algn="l" rtl="0">
              <a:lnSpc>
                <a:spcPct val="90000"/>
              </a:lnSpc>
              <a:spcBef>
                <a:spcPts val="0"/>
              </a:spcBef>
              <a:spcAft>
                <a:spcPts val="0"/>
              </a:spcAft>
              <a:buSzPts val="1800"/>
              <a:buChar char="•"/>
            </a:pPr>
            <a:r>
              <a:rPr lang="en-US"/>
              <a:t>SEPT 21 : Full release</a:t>
            </a:r>
            <a:endParaRPr/>
          </a:p>
          <a:p>
            <a:pPr marL="228600" lvl="0" indent="-50800" algn="l" rtl="0">
              <a:lnSpc>
                <a:spcPct val="90000"/>
              </a:lnSpc>
              <a:spcBef>
                <a:spcPts val="1600"/>
              </a:spcBef>
              <a:spcAft>
                <a:spcPts val="0"/>
              </a:spcAft>
              <a:buClr>
                <a:schemeClr val="lt1"/>
              </a:buClr>
              <a:buSzPts val="2800"/>
              <a:buNone/>
            </a:pPr>
            <a:endParaRPr/>
          </a:p>
          <a:p>
            <a:pPr marL="228600" lvl="0" indent="-228600" algn="l" rtl="0">
              <a:lnSpc>
                <a:spcPct val="90000"/>
              </a:lnSpc>
              <a:spcBef>
                <a:spcPts val="1600"/>
              </a:spcBef>
              <a:spcAft>
                <a:spcPts val="0"/>
              </a:spcAft>
              <a:buClr>
                <a:schemeClr val="lt1"/>
              </a:buClr>
              <a:buSzPts val="2800"/>
              <a:buChar char="•"/>
            </a:pPr>
            <a:r>
              <a:rPr lang="en-US"/>
              <a:t>Please ask for joining the community</a:t>
            </a:r>
            <a:endParaRPr/>
          </a:p>
          <a:p>
            <a:pPr marL="228600" lvl="0" indent="-228600" algn="l" rtl="0">
              <a:lnSpc>
                <a:spcPct val="90000"/>
              </a:lnSpc>
              <a:spcBef>
                <a:spcPts val="1600"/>
              </a:spcBef>
              <a:spcAft>
                <a:spcPts val="0"/>
              </a:spcAft>
              <a:buClr>
                <a:schemeClr val="lt1"/>
              </a:buClr>
              <a:buSzPts val="2800"/>
              <a:buChar char="•"/>
            </a:pPr>
            <a:r>
              <a:rPr lang="en-US" u="sng"/>
              <a:t>info@virtulapp.eu</a:t>
            </a:r>
            <a:endParaRPr/>
          </a:p>
          <a:p>
            <a:pPr marL="228600" lvl="0" indent="-50800" algn="l" rtl="0">
              <a:lnSpc>
                <a:spcPct val="90000"/>
              </a:lnSpc>
              <a:spcBef>
                <a:spcPts val="1600"/>
              </a:spcBef>
              <a:spcAft>
                <a:spcPts val="0"/>
              </a:spcAft>
              <a:buClr>
                <a:schemeClr val="lt1"/>
              </a:buClr>
              <a:buSzPts val="2800"/>
              <a:buNone/>
            </a:pPr>
            <a:endParaRPr/>
          </a:p>
          <a:p>
            <a:pPr marL="228600" lvl="0" indent="0" algn="l" rtl="0">
              <a:lnSpc>
                <a:spcPct val="90000"/>
              </a:lnSpc>
              <a:spcBef>
                <a:spcPts val="160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6"/>
        <p:cNvGrpSpPr/>
        <p:nvPr/>
      </p:nvGrpSpPr>
      <p:grpSpPr>
        <a:xfrm>
          <a:off x="0" y="0"/>
          <a:ext cx="0" cy="0"/>
          <a:chOff x="0" y="0"/>
          <a:chExt cx="0" cy="0"/>
        </a:xfrm>
      </p:grpSpPr>
      <p:sp>
        <p:nvSpPr>
          <p:cNvPr id="147" name="Google Shape;147;p21"/>
          <p:cNvSpPr/>
          <p:nvPr/>
        </p:nvSpPr>
        <p:spPr>
          <a:xfrm>
            <a:off x="4632157" y="3586163"/>
            <a:ext cx="7092300" cy="29679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48" name="Google Shape;148;p21"/>
          <p:cNvSpPr txBox="1">
            <a:spLocks noGrp="1"/>
          </p:cNvSpPr>
          <p:nvPr>
            <p:ph type="title"/>
          </p:nvPr>
        </p:nvSpPr>
        <p:spPr>
          <a:xfrm>
            <a:off x="4945650" y="3346475"/>
            <a:ext cx="6465300" cy="21414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800"/>
              <a:buFont typeface="Calibri"/>
              <a:buNone/>
            </a:pPr>
            <a:r>
              <a:rPr lang="en-US" sz="4800">
                <a:solidFill>
                  <a:srgbClr val="FFFFFF"/>
                </a:solidFill>
              </a:rPr>
              <a:t>Follow VIRTULAPP on</a:t>
            </a:r>
            <a:endParaRPr sz="4800">
              <a:solidFill>
                <a:srgbClr val="FFFFFF"/>
              </a:solidFill>
            </a:endParaRPr>
          </a:p>
          <a:p>
            <a:pPr marL="0" lvl="0" indent="0" algn="ctr" rtl="0">
              <a:lnSpc>
                <a:spcPct val="90000"/>
              </a:lnSpc>
              <a:spcBef>
                <a:spcPts val="0"/>
              </a:spcBef>
              <a:spcAft>
                <a:spcPts val="0"/>
              </a:spcAft>
              <a:buClr>
                <a:srgbClr val="FFFFFF"/>
              </a:buClr>
              <a:buSzPts val="4800"/>
              <a:buFont typeface="Calibri"/>
              <a:buNone/>
            </a:pPr>
            <a:r>
              <a:rPr lang="en-US" sz="4800">
                <a:solidFill>
                  <a:srgbClr val="FFFFFF"/>
                </a:solidFill>
              </a:rPr>
              <a:t> FACEBOOK</a:t>
            </a:r>
            <a:endParaRPr sz="4800">
              <a:solidFill>
                <a:srgbClr val="FFFFFF"/>
              </a:solidFill>
              <a:latin typeface="Calibri"/>
              <a:ea typeface="Calibri"/>
              <a:cs typeface="Calibri"/>
              <a:sym typeface="Calibri"/>
            </a:endParaRPr>
          </a:p>
        </p:txBody>
      </p:sp>
      <p:cxnSp>
        <p:nvCxnSpPr>
          <p:cNvPr id="149" name="Google Shape;149;p21"/>
          <p:cNvCxnSpPr/>
          <p:nvPr/>
        </p:nvCxnSpPr>
        <p:spPr>
          <a:xfrm>
            <a:off x="4977912" y="6030561"/>
            <a:ext cx="6400800" cy="0"/>
          </a:xfrm>
          <a:prstGeom prst="straightConnector1">
            <a:avLst/>
          </a:prstGeom>
          <a:noFill/>
          <a:ln w="22225" cap="flat" cmpd="sng">
            <a:solidFill>
              <a:srgbClr val="D9D9D9"/>
            </a:solidFill>
            <a:prstDash val="solid"/>
            <a:miter lim="800000"/>
            <a:headEnd type="none" w="sm" len="sm"/>
            <a:tailEnd type="none" w="sm" len="sm"/>
          </a:ln>
        </p:spPr>
      </p:cxnSp>
      <p:pic>
        <p:nvPicPr>
          <p:cNvPr id="150" name="Google Shape;150;p21" descr="Afbeelding met tekst, illustratie&#10;&#10;Automatisch gegenereerde beschrijving"/>
          <p:cNvPicPr preferRelativeResize="0"/>
          <p:nvPr/>
        </p:nvPicPr>
        <p:blipFill rotWithShape="1">
          <a:blip r:embed="rId3">
            <a:alphaModFix/>
          </a:blip>
          <a:srcRect/>
          <a:stretch/>
        </p:blipFill>
        <p:spPr>
          <a:xfrm>
            <a:off x="-1" y="16"/>
            <a:ext cx="4286235" cy="6858002"/>
          </a:xfrm>
          <a:prstGeom prst="rect">
            <a:avLst/>
          </a:prstGeom>
          <a:noFill/>
          <a:ln>
            <a:noFill/>
          </a:ln>
        </p:spPr>
      </p:pic>
      <p:sp>
        <p:nvSpPr>
          <p:cNvPr id="151" name="Google Shape;151;p21"/>
          <p:cNvSpPr/>
          <p:nvPr/>
        </p:nvSpPr>
        <p:spPr>
          <a:xfrm>
            <a:off x="4569182" y="303896"/>
            <a:ext cx="7092300" cy="2967900"/>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52" name="Google Shape;152;p21"/>
          <p:cNvSpPr txBox="1">
            <a:spLocks noGrp="1"/>
          </p:cNvSpPr>
          <p:nvPr>
            <p:ph type="title"/>
          </p:nvPr>
        </p:nvSpPr>
        <p:spPr>
          <a:xfrm>
            <a:off x="4882671" y="436862"/>
            <a:ext cx="6465300" cy="22968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4800"/>
              <a:buFont typeface="Calibri"/>
              <a:buNone/>
            </a:pPr>
            <a:r>
              <a:rPr lang="en-US" sz="4800">
                <a:solidFill>
                  <a:srgbClr val="FFFFFF"/>
                </a:solidFill>
              </a:rPr>
              <a:t>Please feedback</a:t>
            </a:r>
            <a:endParaRPr sz="4800">
              <a:solidFill>
                <a:srgbClr val="FFFFFF"/>
              </a:solidFill>
            </a:endParaRPr>
          </a:p>
          <a:p>
            <a:pPr marL="0" lvl="0" indent="0" algn="ctr" rtl="0">
              <a:lnSpc>
                <a:spcPct val="90000"/>
              </a:lnSpc>
              <a:spcBef>
                <a:spcPts val="0"/>
              </a:spcBef>
              <a:spcAft>
                <a:spcPts val="0"/>
              </a:spcAft>
              <a:buClr>
                <a:srgbClr val="FFFFFF"/>
              </a:buClr>
              <a:buSzPts val="4800"/>
              <a:buFont typeface="Calibri"/>
              <a:buNone/>
            </a:pPr>
            <a:r>
              <a:rPr lang="en-US" sz="4800">
                <a:solidFill>
                  <a:srgbClr val="FFFFFF"/>
                </a:solidFill>
              </a:rPr>
              <a:t>https://virtulapp.eu/game/feedback-babelar/</a:t>
            </a:r>
            <a:endParaRPr sz="4800">
              <a:solidFill>
                <a:srgbClr val="FFFFFF"/>
              </a:solidFill>
            </a:endParaRPr>
          </a:p>
        </p:txBody>
      </p:sp>
      <p:cxnSp>
        <p:nvCxnSpPr>
          <p:cNvPr id="153" name="Google Shape;153;p21"/>
          <p:cNvCxnSpPr/>
          <p:nvPr/>
        </p:nvCxnSpPr>
        <p:spPr>
          <a:xfrm>
            <a:off x="4914937" y="2803794"/>
            <a:ext cx="6400800" cy="0"/>
          </a:xfrm>
          <a:prstGeom prst="straightConnector1">
            <a:avLst/>
          </a:prstGeom>
          <a:noFill/>
          <a:ln w="22225" cap="flat" cmpd="sng">
            <a:solidFill>
              <a:srgbClr val="D9D9D9"/>
            </a:solidFill>
            <a:prstDash val="solid"/>
            <a:miter lim="800000"/>
            <a:headEnd type="none" w="sm" len="sm"/>
            <a:tailEnd type="none" w="sm" len="sm"/>
          </a:ln>
        </p:spPr>
      </p:cxn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157"/>
        <p:cNvGrpSpPr/>
        <p:nvPr/>
      </p:nvGrpSpPr>
      <p:grpSpPr>
        <a:xfrm>
          <a:off x="0" y="0"/>
          <a:ext cx="0" cy="0"/>
          <a:chOff x="0" y="0"/>
          <a:chExt cx="0" cy="0"/>
        </a:xfrm>
      </p:grpSpPr>
      <p:sp>
        <p:nvSpPr>
          <p:cNvPr id="158" name="Google Shape;158;p22"/>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59" name="Google Shape;159;p22"/>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160" name="Google Shape;160;p22" descr="BabelAR is nu uit!! Wilt u talen ontdekken en vergelijken met uw leerlingen? In dit spel krijgen leerlingen de kans om met Babel samen te werken om hen te helpen hun taalkennis te versterken. Leerlingen moeten samenwerken om de juiste objecten te vinden en tegelijkertijd het juiste woord voor het object in verschillende talen te kiezen. Download het spel in de Appstore of Google play store en ga samen met Babel op avontuur door verschillende virtuele werelden.&#10;&#10;Masala Vzw zorgde voor jonge game testers en verzorgde de camera/montage voor dit project." title="BabelAR">
            <a:hlinkClick r:id="rId3"/>
          </p:cNvPr>
          <p:cNvPicPr preferRelativeResize="0"/>
          <p:nvPr/>
        </p:nvPicPr>
        <p:blipFill>
          <a:blip r:embed="rId4">
            <a:alphaModFix/>
          </a:blip>
          <a:stretch>
            <a:fillRect/>
          </a:stretch>
        </p:blipFill>
        <p:spPr>
          <a:xfrm>
            <a:off x="1331300" y="0"/>
            <a:ext cx="9144000" cy="68580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0"/>
                                        </p:tgtEl>
                                        <p:attrNameLst>
                                          <p:attrName>style.visibility</p:attrName>
                                        </p:attrNameLst>
                                      </p:cBhvr>
                                      <p:to>
                                        <p:strVal val="visible"/>
                                      </p:to>
                                    </p:set>
                                    <p:animEffect transition="in" filter="fade">
                                      <p:cBhvr>
                                        <p:cTn id="7" dur="1000"/>
                                        <p:tgtEl>
                                          <p:spTgt spid="16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23"/>
          <p:cNvSpPr txBox="1">
            <a:spLocks noGrp="1"/>
          </p:cNvSpPr>
          <p:nvPr>
            <p:ph type="title"/>
          </p:nvPr>
        </p:nvSpPr>
        <p:spPr>
          <a:xfrm>
            <a:off x="838200" y="365125"/>
            <a:ext cx="10515600" cy="1325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endParaRPr/>
          </a:p>
        </p:txBody>
      </p:sp>
      <p:sp>
        <p:nvSpPr>
          <p:cNvPr id="166" name="Google Shape;166;p23"/>
          <p:cNvSpPr txBox="1">
            <a:spLocks noGrp="1"/>
          </p:cNvSpPr>
          <p:nvPr>
            <p:ph type="body" idx="1"/>
          </p:nvPr>
        </p:nvSpPr>
        <p:spPr>
          <a:xfrm>
            <a:off x="838200" y="1825625"/>
            <a:ext cx="10515600" cy="4351200"/>
          </a:xfrm>
          <a:prstGeom prst="rect">
            <a:avLst/>
          </a:prstGeom>
        </p:spPr>
        <p:txBody>
          <a:bodyPr spcFirstLastPara="1" wrap="square" lIns="91425" tIns="45700" rIns="91425" bIns="45700" anchor="t" anchorCtr="0">
            <a:normAutofit/>
          </a:bodyPr>
          <a:lstStyle/>
          <a:p>
            <a:pPr marL="0" lvl="0" indent="0" algn="l" rtl="0">
              <a:spcBef>
                <a:spcPts val="1000"/>
              </a:spcBef>
              <a:spcAft>
                <a:spcPts val="0"/>
              </a:spcAft>
              <a:buNone/>
            </a:pPr>
            <a:endParaRPr/>
          </a:p>
        </p:txBody>
      </p:sp>
      <p:pic>
        <p:nvPicPr>
          <p:cNvPr id="167" name="Google Shape;167;p23"/>
          <p:cNvPicPr preferRelativeResize="0"/>
          <p:nvPr/>
        </p:nvPicPr>
        <p:blipFill>
          <a:blip r:embed="rId3">
            <a:alphaModFix/>
          </a:blip>
          <a:stretch>
            <a:fillRect/>
          </a:stretch>
        </p:blipFill>
        <p:spPr>
          <a:xfrm>
            <a:off x="2667000" y="0"/>
            <a:ext cx="6858000" cy="6858000"/>
          </a:xfrm>
          <a:prstGeom prst="rect">
            <a:avLst/>
          </a:prstGeom>
          <a:noFill/>
          <a:ln>
            <a:noFill/>
          </a:ln>
        </p:spPr>
      </p:pic>
    </p:spTree>
  </p:cSld>
  <p:clrMapOvr>
    <a:masterClrMapping/>
  </p:clrMapOvr>
</p:sld>
</file>

<file path=ppt/theme/theme1.xml><?xml version="1.0" encoding="utf-8"?>
<a:theme xmlns:a="http://schemas.openxmlformats.org/drawingml/2006/main" name="Kantoorth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Kantoorthema">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114</Words>
  <Application>Microsoft Office PowerPoint</Application>
  <PresentationFormat>Widescreen</PresentationFormat>
  <Paragraphs>29</Paragraphs>
  <Slides>8</Slides>
  <Notes>8</Notes>
  <HiddenSlides>0</HiddenSlides>
  <MMClips>0</MMClips>
  <ScaleCrop>false</ScaleCrop>
  <HeadingPairs>
    <vt:vector size="6" baseType="variant">
      <vt:variant>
        <vt:lpstr>Fonts Used</vt:lpstr>
      </vt:variant>
      <vt:variant>
        <vt:i4>2</vt:i4>
      </vt:variant>
      <vt:variant>
        <vt:lpstr>Theme</vt:lpstr>
      </vt:variant>
      <vt:variant>
        <vt:i4>2</vt:i4>
      </vt:variant>
      <vt:variant>
        <vt:lpstr>Slide Titles</vt:lpstr>
      </vt:variant>
      <vt:variant>
        <vt:i4>8</vt:i4>
      </vt:variant>
    </vt:vector>
  </HeadingPairs>
  <TitlesOfParts>
    <vt:vector size="12" baseType="lpstr">
      <vt:lpstr>Arial</vt:lpstr>
      <vt:lpstr>Calibri</vt:lpstr>
      <vt:lpstr>Kantoorthema</vt:lpstr>
      <vt:lpstr>Kantoorthema</vt:lpstr>
      <vt:lpstr>PowerPoint Presentation</vt:lpstr>
      <vt:lpstr>GOALS GAME</vt:lpstr>
      <vt:lpstr>BABELAR</vt:lpstr>
      <vt:lpstr>SPECS GAME</vt:lpstr>
      <vt:lpstr> STATUS</vt:lpstr>
      <vt:lpstr>Follow VIRTULAPP on  FACEBOOK</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Wouter Devriese</dc:creator>
  <cp:lastModifiedBy>Wouter Devriese</cp:lastModifiedBy>
  <cp:revision>1</cp:revision>
  <dcterms:modified xsi:type="dcterms:W3CDTF">2022-04-21T12:22:11Z</dcterms:modified>
</cp:coreProperties>
</file>